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61" r:id="rId4"/>
    <p:sldId id="263" r:id="rId5"/>
    <p:sldId id="260" r:id="rId6"/>
    <p:sldId id="258" r:id="rId7"/>
    <p:sldId id="259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Sunday, June 20,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9835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72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12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7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12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15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527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126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2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693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Sunday, June 20,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13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Sunday, June 20,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609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106B485-57FF-412D-B773-9CD40DB7F2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6373812" cy="984885"/>
          </a:xfrm>
        </p:spPr>
        <p:txBody>
          <a:bodyPr wrap="square" anchor="ctr">
            <a:normAutofit/>
          </a:bodyPr>
          <a:lstStyle/>
          <a:p>
            <a:r>
              <a:rPr lang="it-IT" sz="4800" dirty="0"/>
              <a:t>NOI SCOUT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00DF3E0-07AD-4A63-BC18-BE507E85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0575" y="771526"/>
            <a:ext cx="4498976" cy="514350"/>
          </a:xfrm>
        </p:spPr>
        <p:txBody>
          <a:bodyPr anchor="ctr">
            <a:normAutofit/>
          </a:bodyPr>
          <a:lstStyle/>
          <a:p>
            <a:pPr algn="r"/>
            <a:r>
              <a:rPr lang="it-IT" dirty="0">
                <a:solidFill>
                  <a:schemeClr val="tx1">
                    <a:alpha val="60000"/>
                  </a:schemeClr>
                </a:solidFill>
              </a:rPr>
              <a:t>ELIA COLOMBO 5B INFORMATICA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Как выбрать палатку для отдыха на природе">
            <a:extLst>
              <a:ext uri="{FF2B5EF4-FFF2-40B4-BE49-F238E27FC236}">
                <a16:creationId xmlns:a16="http://schemas.microsoft.com/office/drawing/2014/main" id="{EEF3C445-7DE6-407F-A7E0-517432B65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64" y="1619252"/>
            <a:ext cx="11088687" cy="475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958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63B1B5-8319-4A88-816C-7FB1A1EF2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37C068C-2FAB-4664-99BA-33951D1FF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3200" dirty="0"/>
              <a:t>Il gruppo scout vuole realizzare una piattaforma per la gestione dei propri associati che vogliono iscriversi ad un campo estivo, visualizzando le diverse attività che si faranno durante il campo.</a:t>
            </a:r>
          </a:p>
        </p:txBody>
      </p:sp>
    </p:spTree>
    <p:extLst>
      <p:ext uri="{BB962C8B-B14F-4D97-AF65-F5344CB8AC3E}">
        <p14:creationId xmlns:p14="http://schemas.microsoft.com/office/powerpoint/2010/main" val="272823947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6624FBE-C124-4A2E-A4A3-A9184DE68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L’interfaccia web è divisa in: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B9C381-8F9C-40FD-A1B4-FB414DB00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/>
              <a:t>2 pagine di introduzione</a:t>
            </a:r>
          </a:p>
          <a:p>
            <a:r>
              <a:rPr lang="it-IT" dirty="0"/>
              <a:t>Pagina descrittiva dell’associazione Assoraider </a:t>
            </a:r>
          </a:p>
          <a:p>
            <a:r>
              <a:rPr lang="it-IT" dirty="0"/>
              <a:t>Iscrizione </a:t>
            </a:r>
          </a:p>
          <a:p>
            <a:r>
              <a:rPr lang="it-IT" dirty="0"/>
              <a:t>Pagina contatti</a:t>
            </a:r>
          </a:p>
          <a:p>
            <a:r>
              <a:rPr lang="it-IT" dirty="0"/>
              <a:t>Visualizzazione attività</a:t>
            </a:r>
          </a:p>
          <a:p>
            <a:r>
              <a:rPr lang="it-IT" dirty="0"/>
              <a:t>Login amministratori</a:t>
            </a:r>
          </a:p>
          <a:p>
            <a:r>
              <a:rPr lang="it-IT" dirty="0"/>
              <a:t>Inserimento attività</a:t>
            </a:r>
          </a:p>
          <a:p>
            <a:r>
              <a:rPr lang="it-IT" dirty="0"/>
              <a:t>Visualizzazione utenti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454582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90EAEB-88F3-4AA4-9AD8-889F0CB83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2021-06-18 10-45-57">
            <a:hlinkClick r:id="" action="ppaction://media"/>
            <a:extLst>
              <a:ext uri="{FF2B5EF4-FFF2-40B4-BE49-F238E27FC236}">
                <a16:creationId xmlns:a16="http://schemas.microsoft.com/office/drawing/2014/main" id="{990A0448-61DB-4356-A6F8-C4A807A488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303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3492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76E17F-5116-4F2C-A258-2FE862E9A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Database: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633D176-9810-47DF-AEF7-4E1450E02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5 tabelle: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8B8A7CD-7528-4FB1-AA74-2D2F61F6E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2" y="2502247"/>
            <a:ext cx="9240838" cy="217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89441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E28C33-2A67-49A6-8040-73BDF2D65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113846"/>
            <a:ext cx="11091600" cy="784225"/>
          </a:xfrm>
        </p:spPr>
        <p:txBody>
          <a:bodyPr/>
          <a:lstStyle/>
          <a:p>
            <a:pPr algn="ctr"/>
            <a:r>
              <a:rPr lang="it-IT" dirty="0"/>
              <a:t>Schema ER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50F6090E-6344-4F97-8813-6144AED9CDC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213" y="898070"/>
            <a:ext cx="7257393" cy="57465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924143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31AD4A-0B23-4556-AEC7-A8E203C04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99175"/>
            <a:ext cx="11091600" cy="789099"/>
          </a:xfrm>
        </p:spPr>
        <p:txBody>
          <a:bodyPr/>
          <a:lstStyle/>
          <a:p>
            <a:pPr algn="ctr"/>
            <a:r>
              <a:rPr lang="it-IT" dirty="0"/>
              <a:t>Disegno di rete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BF7B141-796B-4BB4-8C15-C9138886C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9600" y="888275"/>
            <a:ext cx="7606251" cy="5777267"/>
          </a:xfrm>
        </p:spPr>
      </p:pic>
    </p:spTree>
    <p:extLst>
      <p:ext uri="{BB962C8B-B14F-4D97-AF65-F5344CB8AC3E}">
        <p14:creationId xmlns:p14="http://schemas.microsoft.com/office/powerpoint/2010/main" val="380125701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75</Words>
  <Application>Microsoft Office PowerPoint</Application>
  <PresentationFormat>Widescreen</PresentationFormat>
  <Paragraphs>17</Paragraphs>
  <Slides>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Sitka Heading</vt:lpstr>
      <vt:lpstr>Source Sans Pro</vt:lpstr>
      <vt:lpstr>3DFloatVTI</vt:lpstr>
      <vt:lpstr>NOI SCOUT</vt:lpstr>
      <vt:lpstr>OBIETTIVO:</vt:lpstr>
      <vt:lpstr>L’interfaccia web è divisa in:</vt:lpstr>
      <vt:lpstr>Presentazione standard di PowerPoint</vt:lpstr>
      <vt:lpstr>Database:</vt:lpstr>
      <vt:lpstr>Schema ER</vt:lpstr>
      <vt:lpstr>Disegno di rete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NOI SCOUT</dc:title>
  <dc:creator>Colombo Elia</dc:creator>
  <cp:lastModifiedBy>Colombo Elia</cp:lastModifiedBy>
  <cp:revision>16</cp:revision>
  <dcterms:created xsi:type="dcterms:W3CDTF">2021-06-16T09:10:46Z</dcterms:created>
  <dcterms:modified xsi:type="dcterms:W3CDTF">2021-06-20T15:56:45Z</dcterms:modified>
</cp:coreProperties>
</file>

<file path=docProps/thumbnail.jpeg>
</file>